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7161361"/>
            <a:ext cx="6948406" cy="3935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9052" y="3442652"/>
            <a:ext cx="10796600" cy="22805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395470" cy="81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134310" cy="95505"/>
            <a:chOff x="1904762" y="2463909"/>
            <a:chExt cx="213431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13431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734078"/>
            <a:ext cx="5145169" cy="7355482"/>
            <a:chOff x="1895238" y="2734078"/>
            <a:chExt cx="5145169" cy="7355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734078"/>
              <a:ext cx="5145169" cy="73554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7363" y="2676935"/>
            <a:ext cx="5106337" cy="6924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4468" y="3740515"/>
            <a:ext cx="6862168" cy="2192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2569" y="3364644"/>
            <a:ext cx="4869781" cy="14286"/>
            <a:chOff x="7382569" y="3364644"/>
            <a:chExt cx="486978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2569" y="3364644"/>
              <a:ext cx="4869781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1810851" cy="81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1528694" cy="95505"/>
            <a:chOff x="1904762" y="2463909"/>
            <a:chExt cx="152869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152869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2911444"/>
            <a:ext cx="6171429" cy="4033034"/>
            <a:chOff x="1904762" y="2911444"/>
            <a:chExt cx="6171429" cy="40330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2911444"/>
              <a:ext cx="6171429" cy="40330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7900" y="3460214"/>
            <a:ext cx="6171429" cy="4303014"/>
            <a:chOff x="4677900" y="3460214"/>
            <a:chExt cx="6171429" cy="43030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900" y="3460214"/>
              <a:ext cx="6171429" cy="4303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65568" y="4646118"/>
            <a:ext cx="6471180" cy="3602345"/>
            <a:chOff x="6965568" y="4646118"/>
            <a:chExt cx="6471180" cy="3602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5568" y="4646118"/>
              <a:ext cx="6471180" cy="3602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6328" y="5142857"/>
            <a:ext cx="6171429" cy="3734566"/>
            <a:chOff x="9396328" y="5142857"/>
            <a:chExt cx="6171429" cy="37345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6328" y="5142857"/>
              <a:ext cx="6171429" cy="37345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2622" y="3256127"/>
            <a:ext cx="6900471" cy="3773460"/>
            <a:chOff x="5692622" y="3256127"/>
            <a:chExt cx="6900471" cy="37734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2622" y="3256127"/>
              <a:ext cx="6900471" cy="3773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1810851" cy="81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1528694" cy="95505"/>
            <a:chOff x="1904762" y="2463909"/>
            <a:chExt cx="152869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152869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2911444"/>
            <a:ext cx="6171429" cy="4033034"/>
            <a:chOff x="1904762" y="2911444"/>
            <a:chExt cx="6171429" cy="40330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2911444"/>
              <a:ext cx="6171429" cy="40330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7900" y="3460214"/>
            <a:ext cx="6171429" cy="4303014"/>
            <a:chOff x="4677900" y="3460214"/>
            <a:chExt cx="6171429" cy="43030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900" y="3460214"/>
              <a:ext cx="6171429" cy="4303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65568" y="4646118"/>
            <a:ext cx="6471180" cy="3602345"/>
            <a:chOff x="6965568" y="4646118"/>
            <a:chExt cx="6471180" cy="3602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5568" y="4646118"/>
              <a:ext cx="6471180" cy="3602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6328" y="5142857"/>
            <a:ext cx="6171429" cy="3734566"/>
            <a:chOff x="9396328" y="5142857"/>
            <a:chExt cx="6171429" cy="37345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6328" y="5142857"/>
              <a:ext cx="6171429" cy="37345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2622" y="3256127"/>
            <a:ext cx="6900471" cy="3773460"/>
            <a:chOff x="5692622" y="3256127"/>
            <a:chExt cx="6900471" cy="37734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2622" y="3256127"/>
              <a:ext cx="6900471" cy="3773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991260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763142" cy="95505"/>
            <a:chOff x="1904762" y="2463909"/>
            <a:chExt cx="2763142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763142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741807"/>
            <a:ext cx="9949596" cy="7215528"/>
            <a:chOff x="1895238" y="2741807"/>
            <a:chExt cx="9949596" cy="7215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741807"/>
              <a:ext cx="9949596" cy="7215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663183"/>
            <a:ext cx="5744848" cy="8108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86521"/>
            <a:ext cx="9556498" cy="69221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68612"/>
            <a:ext cx="2758557" cy="579883"/>
            <a:chOff x="3389992" y="4768612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68612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176" cy="8390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0" y="1772181"/>
            <a:ext cx="4099346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3816945" cy="95505"/>
            <a:chOff x="1074714" y="2493594"/>
            <a:chExt cx="3816945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3816945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5190" y="3193594"/>
            <a:ext cx="3037622" cy="2543463"/>
            <a:chOff x="1065190" y="3193594"/>
            <a:chExt cx="3037622" cy="2543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190" y="3193594"/>
              <a:ext cx="3037622" cy="2543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2058" y="3081232"/>
            <a:ext cx="6171429" cy="2768187"/>
            <a:chOff x="11582058" y="3081232"/>
            <a:chExt cx="6171429" cy="27681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2058" y="3081232"/>
              <a:ext cx="6171429" cy="2768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8309" y="3193594"/>
            <a:ext cx="5439099" cy="2543463"/>
            <a:chOff x="5298309" y="3193594"/>
            <a:chExt cx="5439099" cy="25434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309" y="3193594"/>
              <a:ext cx="5439099" cy="25434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3744" y="6094189"/>
            <a:ext cx="1660809" cy="4381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7830" y="6094189"/>
            <a:ext cx="3881361" cy="4381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9371" y="6094189"/>
            <a:ext cx="3326161" cy="4381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8309" y="7096950"/>
            <a:ext cx="6171429" cy="1727280"/>
            <a:chOff x="5298309" y="7096950"/>
            <a:chExt cx="6171429" cy="17272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8309" y="7096950"/>
              <a:ext cx="6171429" cy="172728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83484" y="9121277"/>
            <a:ext cx="1177275" cy="4381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3081470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2821390" cy="95505"/>
            <a:chOff x="1074714" y="2493594"/>
            <a:chExt cx="282139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2821390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574" y="4488551"/>
            <a:ext cx="1458174" cy="691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190" y="3135833"/>
            <a:ext cx="6171429" cy="1309436"/>
            <a:chOff x="1065190" y="3135833"/>
            <a:chExt cx="6171429" cy="13094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190" y="3135833"/>
              <a:ext cx="6171429" cy="13094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4341" y="3135833"/>
            <a:ext cx="6171429" cy="1309436"/>
            <a:chOff x="9944341" y="3135833"/>
            <a:chExt cx="6171429" cy="13094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4341" y="3135833"/>
              <a:ext cx="6171429" cy="13094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4341" y="6091076"/>
            <a:ext cx="6171429" cy="1725084"/>
            <a:chOff x="9944341" y="6091076"/>
            <a:chExt cx="6171429" cy="17250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4341" y="6091076"/>
              <a:ext cx="6171429" cy="17250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190" y="6091076"/>
            <a:ext cx="6171429" cy="1725084"/>
            <a:chOff x="1065190" y="6091076"/>
            <a:chExt cx="6171429" cy="17250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190" y="6091076"/>
              <a:ext cx="6171429" cy="17250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9978" y="4478632"/>
            <a:ext cx="1299069" cy="6910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29574" y="7922152"/>
            <a:ext cx="1458174" cy="6910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9978" y="7922152"/>
            <a:ext cx="1299069" cy="6910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2232499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1960537" cy="95505"/>
            <a:chOff x="1074714" y="2493594"/>
            <a:chExt cx="196053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1960537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4714" y="2719443"/>
            <a:ext cx="8894678" cy="6985576"/>
            <a:chOff x="1074714" y="2719443"/>
            <a:chExt cx="8894678" cy="69855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714" y="2719443"/>
              <a:ext cx="8894678" cy="6985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3049918" cy="884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2762021" cy="95505"/>
            <a:chOff x="1074714" y="2493594"/>
            <a:chExt cx="276202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276202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7809" y="4393628"/>
            <a:ext cx="3128157" cy="2300036"/>
            <a:chOff x="2747809" y="4393628"/>
            <a:chExt cx="3128157" cy="2300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7809" y="4393628"/>
              <a:ext cx="3128157" cy="2300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71800" y="3872786"/>
            <a:ext cx="3341721" cy="3341721"/>
            <a:chOff x="11971800" y="3872786"/>
            <a:chExt cx="3341721" cy="33417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1800" y="3872786"/>
              <a:ext cx="3341721" cy="33417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5271" y="6993497"/>
            <a:ext cx="1595203" cy="7518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2940" y="6993497"/>
            <a:ext cx="1420565" cy="7518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3532468"/>
            <a:ext cx="6171429" cy="683053"/>
            <a:chOff x="6057143" y="3532468"/>
            <a:chExt cx="6171429" cy="683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3532468"/>
              <a:ext cx="6171429" cy="683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7458" y="7031981"/>
            <a:ext cx="6171429" cy="683053"/>
            <a:chOff x="6027458" y="7031981"/>
            <a:chExt cx="6171429" cy="6830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027458" y="7031981"/>
              <a:ext cx="6171429" cy="6830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24014" y="2671836"/>
            <a:ext cx="1375205" cy="5514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24011" y="8173439"/>
            <a:ext cx="1375205" cy="5514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1990575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1737902" cy="95505"/>
            <a:chOff x="1074714" y="2493594"/>
            <a:chExt cx="1737902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1737902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5190" y="4010141"/>
            <a:ext cx="9877285" cy="2265432"/>
            <a:chOff x="1065190" y="4010141"/>
            <a:chExt cx="9877285" cy="22654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190" y="4010141"/>
              <a:ext cx="9877285" cy="2265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72903" y="2589099"/>
            <a:ext cx="6580697" cy="4353886"/>
            <a:chOff x="11372903" y="2589099"/>
            <a:chExt cx="6580697" cy="43538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2903" y="2589099"/>
              <a:ext cx="6580697" cy="43538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83206" y="7321667"/>
            <a:ext cx="1022881" cy="5323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8061" y="7098909"/>
            <a:ext cx="1147634" cy="5323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823793"/>
            <a:ext cx="4889067" cy="8581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0" y="923380"/>
            <a:ext cx="9776034" cy="84666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59088"/>
            <a:ext cx="2758557" cy="579883"/>
            <a:chOff x="3389992" y="4759088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59088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176" cy="8390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5249432" cy="827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4988366" cy="95505"/>
            <a:chOff x="1074714" y="2493594"/>
            <a:chExt cx="498836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498836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3285" y="4649722"/>
            <a:ext cx="1022881" cy="5323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8801" y="4649722"/>
            <a:ext cx="1147634" cy="532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1354" y="2951684"/>
            <a:ext cx="6723951" cy="1745656"/>
            <a:chOff x="10931354" y="2951684"/>
            <a:chExt cx="6723951" cy="1745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1354" y="2951684"/>
              <a:ext cx="6723951" cy="1745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96244" y="7191095"/>
            <a:ext cx="9093226" cy="1320593"/>
            <a:chOff x="4596244" y="7191095"/>
            <a:chExt cx="9093226" cy="1320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6244" y="7191095"/>
              <a:ext cx="9093226" cy="1320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6886" y="3744127"/>
            <a:ext cx="1702881" cy="114286"/>
            <a:chOff x="8786886" y="3744127"/>
            <a:chExt cx="1702881" cy="1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6886" y="3744127"/>
              <a:ext cx="1702881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190" y="2951684"/>
            <a:ext cx="7285910" cy="1577362"/>
            <a:chOff x="1065190" y="2951684"/>
            <a:chExt cx="7285910" cy="15773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190" y="2951684"/>
              <a:ext cx="7285910" cy="15773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1148" y="8709153"/>
            <a:ext cx="1483824" cy="5609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5887" y="2978280"/>
            <a:ext cx="779034" cy="5514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5249422" cy="827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4988366" cy="95505"/>
            <a:chOff x="1074714" y="2493594"/>
            <a:chExt cx="498836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498836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35109" y="4649722"/>
            <a:ext cx="1022881" cy="5323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6206" y="4620038"/>
            <a:ext cx="1147634" cy="532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8148" y="3622318"/>
            <a:ext cx="1702881" cy="114286"/>
            <a:chOff x="8668148" y="3622318"/>
            <a:chExt cx="1702881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8148" y="3622318"/>
              <a:ext cx="170288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190" y="3172123"/>
            <a:ext cx="7413576" cy="1136484"/>
            <a:chOff x="1065190" y="3172123"/>
            <a:chExt cx="7413576" cy="1136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190" y="3172123"/>
              <a:ext cx="7413576" cy="1136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7543" y="2760200"/>
            <a:ext cx="7555221" cy="1960331"/>
            <a:chOff x="10537543" y="2760200"/>
            <a:chExt cx="7555221" cy="1960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7543" y="2760200"/>
              <a:ext cx="7555221" cy="1960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6488812"/>
            <a:ext cx="6171429" cy="1849834"/>
            <a:chOff x="6057143" y="6488812"/>
            <a:chExt cx="6171429" cy="18498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6488812"/>
              <a:ext cx="6171429" cy="1849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5249422" cy="827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4988366" cy="95505"/>
            <a:chOff x="1074714" y="2493594"/>
            <a:chExt cx="498836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4988366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5190" y="3364838"/>
            <a:ext cx="6171429" cy="1982754"/>
            <a:chOff x="1065190" y="3364838"/>
            <a:chExt cx="6171429" cy="19827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190" y="3364838"/>
              <a:ext cx="6171429" cy="198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8349" y="2679384"/>
            <a:ext cx="6171429" cy="3353661"/>
            <a:chOff x="9708349" y="2679384"/>
            <a:chExt cx="6171429" cy="33536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8349" y="2679384"/>
              <a:ext cx="6171429" cy="3353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9008" y="4359977"/>
            <a:ext cx="1702881" cy="114286"/>
            <a:chOff x="7649008" y="4359977"/>
            <a:chExt cx="1702881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9008" y="4359977"/>
              <a:ext cx="1702881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93089" y="7250464"/>
            <a:ext cx="8699536" cy="1809803"/>
            <a:chOff x="4793089" y="7250464"/>
            <a:chExt cx="8699536" cy="18098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3089" y="7250464"/>
              <a:ext cx="8699536" cy="1809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621" y="1772183"/>
            <a:ext cx="5249422" cy="827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714" y="2493594"/>
            <a:ext cx="4988366" cy="95505"/>
            <a:chOff x="1074714" y="2493594"/>
            <a:chExt cx="498836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74714" y="2493594"/>
              <a:ext cx="4988366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4714" y="2850534"/>
            <a:ext cx="11648633" cy="2292877"/>
            <a:chOff x="1074714" y="2850534"/>
            <a:chExt cx="11648633" cy="22928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714" y="2850534"/>
              <a:ext cx="11648633" cy="22928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190" y="6539426"/>
            <a:ext cx="11648633" cy="3076393"/>
            <a:chOff x="1065190" y="6539426"/>
            <a:chExt cx="11648633" cy="30763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190" y="6539426"/>
              <a:ext cx="11648633" cy="3076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6401" y="5753618"/>
            <a:ext cx="756957" cy="114286"/>
            <a:chOff x="6456401" y="5753618"/>
            <a:chExt cx="756957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456401" y="5753618"/>
              <a:ext cx="756957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576422" cy="7794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317873" cy="95505"/>
            <a:chOff x="1904762" y="2463909"/>
            <a:chExt cx="2317873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317873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619258"/>
            <a:ext cx="7362529" cy="4452468"/>
            <a:chOff x="9142857" y="3619258"/>
            <a:chExt cx="7362529" cy="4452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619258"/>
              <a:ext cx="7362529" cy="44524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7144" y="3042344"/>
            <a:ext cx="4240558" cy="448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5238" y="3619258"/>
            <a:ext cx="5936624" cy="4452468"/>
            <a:chOff x="1895238" y="3619258"/>
            <a:chExt cx="5936624" cy="44524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238" y="3619258"/>
              <a:ext cx="5936624" cy="44524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763" y="3042346"/>
            <a:ext cx="3015377" cy="4390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117" y="8831895"/>
            <a:ext cx="3242631" cy="795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823793"/>
            <a:ext cx="4900667" cy="972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27159"/>
            <a:ext cx="9422812" cy="69221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59088"/>
            <a:ext cx="2758557" cy="579883"/>
            <a:chOff x="3389992" y="4759088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59088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176" cy="8390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3181308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886447" cy="95505"/>
            <a:chOff x="1904762" y="2463909"/>
            <a:chExt cx="288644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886447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1560" y="3319333"/>
            <a:ext cx="1868016" cy="1999348"/>
            <a:chOff x="3351560" y="3319333"/>
            <a:chExt cx="1868016" cy="19993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1560" y="3319333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73277" y="3319333"/>
            <a:ext cx="1868016" cy="1999348"/>
            <a:chOff x="5673277" y="3319333"/>
            <a:chExt cx="1868016" cy="1999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3277" y="3319333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9694" y="3329101"/>
            <a:ext cx="1868016" cy="1999348"/>
            <a:chOff x="8029694" y="3329101"/>
            <a:chExt cx="1868016" cy="19993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9694" y="3329101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81962" y="3329101"/>
            <a:ext cx="1868016" cy="1999348"/>
            <a:chOff x="10481962" y="3329101"/>
            <a:chExt cx="1868016" cy="1999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1962" y="3329101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6138" y="3319333"/>
            <a:ext cx="1868016" cy="1999348"/>
            <a:chOff x="13066138" y="3319333"/>
            <a:chExt cx="1868016" cy="19993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6138" y="3319333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51560" y="5816850"/>
            <a:ext cx="1868016" cy="1999348"/>
            <a:chOff x="3351560" y="5816850"/>
            <a:chExt cx="1868016" cy="19993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1560" y="5816850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73277" y="5816850"/>
            <a:ext cx="1868016" cy="1999348"/>
            <a:chOff x="5673277" y="5816850"/>
            <a:chExt cx="1868016" cy="19993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3277" y="5816850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81962" y="5826618"/>
            <a:ext cx="1868016" cy="1999348"/>
            <a:chOff x="10481962" y="5826618"/>
            <a:chExt cx="1868016" cy="19993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1962" y="5826618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66138" y="5816850"/>
            <a:ext cx="1868016" cy="1999348"/>
            <a:chOff x="13066138" y="5816850"/>
            <a:chExt cx="1868016" cy="19993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6138" y="5816850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29694" y="1811067"/>
            <a:ext cx="3871592" cy="1228406"/>
            <a:chOff x="8029694" y="1811067"/>
            <a:chExt cx="3871592" cy="12284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29694" y="1811067"/>
              <a:ext cx="3871592" cy="12284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78545" y="8171589"/>
            <a:ext cx="2907899" cy="1249670"/>
            <a:chOff x="8978545" y="8171589"/>
            <a:chExt cx="2907899" cy="12496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8978545" y="8171589"/>
              <a:ext cx="2907899" cy="12496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8457" y="8171589"/>
            <a:ext cx="2917439" cy="1253770"/>
            <a:chOff x="13318457" y="8171589"/>
            <a:chExt cx="2917439" cy="12537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3318457" y="8171589"/>
              <a:ext cx="2917439" cy="125377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2287" y="2097649"/>
            <a:ext cx="2519586" cy="53237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84248" y="8613862"/>
            <a:ext cx="1616853" cy="6085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4859" y="8637112"/>
            <a:ext cx="1406376" cy="5323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029694" y="5816850"/>
            <a:ext cx="1868016" cy="1999348"/>
            <a:chOff x="8029694" y="5816850"/>
            <a:chExt cx="1868016" cy="19993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29694" y="5816850"/>
              <a:ext cx="1868016" cy="19993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3639" y="3044477"/>
            <a:ext cx="3147570" cy="4196760"/>
            <a:chOff x="1643639" y="3044477"/>
            <a:chExt cx="3147570" cy="41967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3639" y="3044477"/>
              <a:ext cx="3147570" cy="41967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19576" y="3522689"/>
            <a:ext cx="6171429" cy="3240336"/>
            <a:chOff x="5219576" y="3522689"/>
            <a:chExt cx="6171429" cy="32403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19576" y="3522689"/>
              <a:ext cx="6171429" cy="32403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848440" y="4182547"/>
            <a:ext cx="6171429" cy="2272269"/>
            <a:chOff x="11848440" y="4182547"/>
            <a:chExt cx="6171429" cy="22722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48440" y="4182547"/>
              <a:ext cx="6171429" cy="2272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3143479" cy="81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886447" cy="95505"/>
            <a:chOff x="1904762" y="2463909"/>
            <a:chExt cx="288644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886447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7620" y="2821963"/>
            <a:ext cx="13312033" cy="4978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7620" y="2827282"/>
            <a:ext cx="13310614" cy="49545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5927" y="8446314"/>
            <a:ext cx="7494305" cy="793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395470" cy="81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134310" cy="95505"/>
            <a:chOff x="1904762" y="2463909"/>
            <a:chExt cx="213431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13431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734078"/>
            <a:ext cx="5145169" cy="7355482"/>
            <a:chOff x="1895238" y="2734078"/>
            <a:chExt cx="5145169" cy="7355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734078"/>
              <a:ext cx="5145169" cy="7355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5584" y="2734078"/>
            <a:ext cx="9543256" cy="3294823"/>
            <a:chOff x="7615584" y="2734078"/>
            <a:chExt cx="9543256" cy="32948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5584" y="2734078"/>
              <a:ext cx="9543256" cy="3294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395470" cy="81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134310" cy="95505"/>
            <a:chOff x="1904762" y="2463909"/>
            <a:chExt cx="213431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213431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734078"/>
            <a:ext cx="5145169" cy="7355482"/>
            <a:chOff x="1895238" y="2734078"/>
            <a:chExt cx="5145169" cy="73554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734078"/>
              <a:ext cx="5145169" cy="73554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7363" y="2676935"/>
            <a:ext cx="5106337" cy="6924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4944" y="3740515"/>
            <a:ext cx="7532692" cy="3545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2569" y="3364644"/>
            <a:ext cx="4869781" cy="14286"/>
            <a:chOff x="7382569" y="3364644"/>
            <a:chExt cx="486978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2569" y="3364644"/>
              <a:ext cx="4869781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6410" y="9520296"/>
            <a:ext cx="9054415" cy="448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89239" y="7824077"/>
            <a:ext cx="949907" cy="114286"/>
            <a:chOff x="10189239" y="7824077"/>
            <a:chExt cx="949907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189239" y="7824077"/>
              <a:ext cx="949907" cy="1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8116" y="8507112"/>
            <a:ext cx="2741014" cy="60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1956718" cy="808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1679654" cy="95505"/>
            <a:chOff x="1904762" y="2463909"/>
            <a:chExt cx="167965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3909"/>
              <a:ext cx="167965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825002"/>
            <a:ext cx="8344277" cy="4635710"/>
            <a:chOff x="1895238" y="2825002"/>
            <a:chExt cx="8344277" cy="46357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825002"/>
              <a:ext cx="8344277" cy="4635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8640" y="2825002"/>
            <a:ext cx="6789357" cy="4635710"/>
            <a:chOff x="10578640" y="2825002"/>
            <a:chExt cx="6789357" cy="46357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8640" y="2825002"/>
              <a:ext cx="6789357" cy="46357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2854" y="7768986"/>
            <a:ext cx="4066056" cy="4381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3320" y="7768986"/>
            <a:ext cx="3377180" cy="438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2023-03-27T20:54:12Z</dcterms:created>
  <dcterms:modified xsi:type="dcterms:W3CDTF">2023-03-27T20:54:12Z</dcterms:modified>
</cp:coreProperties>
</file>